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9" r:id="rId3"/>
    <p:sldId id="271" r:id="rId4"/>
    <p:sldId id="272" r:id="rId5"/>
    <p:sldId id="270" r:id="rId6"/>
    <p:sldId id="256" r:id="rId7"/>
    <p:sldId id="257" r:id="rId8"/>
    <p:sldId id="258" r:id="rId9"/>
    <p:sldId id="259" r:id="rId10"/>
    <p:sldId id="262" r:id="rId11"/>
    <p:sldId id="263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4B1"/>
    <a:srgbClr val="FA5C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0773-EAEB-4F84-A078-64FBD16F8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BB62A-A539-4C08-A173-CE61B0DDEE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727D0-C1C8-4946-A6FE-307C0C923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62888-B1E7-4B34-9477-34E00CF1A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4E8F7-1F53-43A4-B4AC-D8A626C8E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53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F1F34-2679-45C5-984D-01158F575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06A8F4-C5C1-4BA8-B7B1-6552B14AAD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960E8-B794-4A01-957A-E1916F453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32EAF-0562-4976-B7E3-FD94BC6C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11F8F-9F02-4DCC-BCE5-1A6A1609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048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8DA541-EA4A-4121-ADBC-2416F98633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0F2B3F-A0FF-4DCB-BD48-FB4FED804F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3BD416-7F73-4D2F-830F-75FDB90B4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A2DD3-240D-4B70-9592-2A1AEF843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DE305-E0A0-4545-B04A-BB0C45741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9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370B3-22CB-4249-8E7E-30330188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DF8F-81FC-43A8-B8A4-DBED8EF99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515FF-1D28-477A-B703-576431EBD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9AE20-8ADE-49F9-94F8-29BDA7CF7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4D8AE-5B0A-43B2-9D6F-68079D43C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940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9428C-9F58-401D-BF27-4A0E1A93B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D841F-DF38-41AC-BF27-01715A730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2279C-604D-4AE9-96A7-5063E4BF2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271D6-0480-4F8F-86B1-0B19D4FD6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C4739-7D04-45BF-9677-BBD193CB6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73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BD8C4-3805-4F53-A3CB-3A7E07EC9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3D606-A5D9-40A8-9A1F-556B675B1F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1D115D-982C-47F5-BD10-3331E474E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7E7B9-7101-45DB-80C2-3AB21143D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2EE71-989D-409D-8D4D-8BE59BE22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CE5882-4D1B-41AA-AD7D-27ECD57E1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5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82FA8-B528-4908-B2FA-111B691DC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8338A-9A7D-4052-8143-A9EDDDDA5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275AF4-B2C9-4BED-B950-606E554C1E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BABF54-1FE2-4630-B4C5-403227AC9A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B91A6C-1B94-4BDB-874C-2CBE893110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BA8D23-A14A-4159-912D-5F4DBBEB9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CE2D99-F29C-4810-8A27-E0397AA28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1A079-5831-4EB2-8DA9-68F8A6EED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5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50413-9AE3-44E7-8BE3-36D28C072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7C8194-F5E3-4C1E-8BE8-78C5B4767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A3C606-AED1-4A26-87ED-6B67A4BE8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C77D1B-EC9C-4C8E-818C-03CE899E1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933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92C934-B443-463A-BE58-2EEEE4258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5A9EE-9BAA-474C-89BC-3A0CEF4B5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53AF9-F3E3-4639-8E18-B04061EAF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44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76288-80C8-4BAB-A429-898AE6D12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AB8B4-803C-48AE-B998-96421EF35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C05FC9-0C57-40F9-AE0A-4FE76A6C2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86F53-33FA-4A5A-B2A1-2659D77A4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01AEB-EFA6-411B-9465-89FBDB7D0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8300A-FF83-40AC-A268-C90450D44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73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B30FB-1864-47F6-9E60-96F1A31B3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9B1D14-53C4-47C4-9FA6-DA626E31A4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1821C-A081-4EB2-8DDE-508AEFA97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EDC9C7-1D18-420A-AC66-6E125B3E7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FECD1-637D-40F1-ADD5-6848AFEAD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F08A88-61E8-439A-A319-54E85FB81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92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82AD2C-DA29-40A9-86CF-A384D7C7D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468C9-4ABC-4DC3-B35B-90CBDC70D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38E7B-8D04-45C1-B767-85ED67C8AE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BF28B-73BA-41A0-90DD-77A3337120E3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220BB-8776-43C1-BB86-F812FB8BE0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441BD-377D-47BD-89A6-24D467FF97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99D07-7C95-41B3-90F3-5638C339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05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07DA09-623A-456A-963D-2F72C3341F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64"/>
          <a:stretch/>
        </p:blipFill>
        <p:spPr>
          <a:xfrm>
            <a:off x="0" y="0"/>
            <a:ext cx="12192000" cy="501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272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803CCA9-2FEA-40D8-B071-AC7075E00BF3}"/>
              </a:ext>
            </a:extLst>
          </p:cNvPr>
          <p:cNvGrpSpPr/>
          <p:nvPr/>
        </p:nvGrpSpPr>
        <p:grpSpPr>
          <a:xfrm>
            <a:off x="0" y="0"/>
            <a:ext cx="12192000" cy="6856326"/>
            <a:chOff x="0" y="0"/>
            <a:chExt cx="12192000" cy="6856326"/>
          </a:xfrm>
        </p:grpSpPr>
        <p:pic>
          <p:nvPicPr>
            <p:cNvPr id="3" name="Picture 2" descr="Diagram&#10;&#10;Description automatically generated">
              <a:extLst>
                <a:ext uri="{FF2B5EF4-FFF2-40B4-BE49-F238E27FC236}">
                  <a16:creationId xmlns:a16="http://schemas.microsoft.com/office/drawing/2014/main" id="{A9ED0484-43CF-470F-96A5-80F13D0F9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3"/>
              <a:ext cx="12192000" cy="6854653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1B512C2-712D-49F0-8EA7-36245BF1041B}"/>
                </a:ext>
              </a:extLst>
            </p:cNvPr>
            <p:cNvSpPr/>
            <p:nvPr/>
          </p:nvSpPr>
          <p:spPr>
            <a:xfrm>
              <a:off x="0" y="0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53A3657-E350-47B9-8C6A-BFFD94B66B0D}"/>
                </a:ext>
              </a:extLst>
            </p:cNvPr>
            <p:cNvSpPr/>
            <p:nvPr/>
          </p:nvSpPr>
          <p:spPr>
            <a:xfrm>
              <a:off x="11138452" y="6168887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3889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498943C-F82F-45C6-9695-B8B2C860FA3C}"/>
              </a:ext>
            </a:extLst>
          </p:cNvPr>
          <p:cNvGrpSpPr/>
          <p:nvPr/>
        </p:nvGrpSpPr>
        <p:grpSpPr>
          <a:xfrm>
            <a:off x="0" y="0"/>
            <a:ext cx="12192000" cy="6856326"/>
            <a:chOff x="0" y="0"/>
            <a:chExt cx="12192000" cy="6856326"/>
          </a:xfrm>
        </p:grpSpPr>
        <p:pic>
          <p:nvPicPr>
            <p:cNvPr id="3" name="Picture 2" descr="Diagram&#10;&#10;Description automatically generated">
              <a:extLst>
                <a:ext uri="{FF2B5EF4-FFF2-40B4-BE49-F238E27FC236}">
                  <a16:creationId xmlns:a16="http://schemas.microsoft.com/office/drawing/2014/main" id="{46705363-3D29-41E2-87A1-DFC18A842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3"/>
              <a:ext cx="12192000" cy="6854653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7C92998-4774-4BE1-B8A1-30B9A6292883}"/>
                </a:ext>
              </a:extLst>
            </p:cNvPr>
            <p:cNvSpPr/>
            <p:nvPr/>
          </p:nvSpPr>
          <p:spPr>
            <a:xfrm>
              <a:off x="0" y="0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441364-EC05-4350-892B-4A99C2EAAA1E}"/>
                </a:ext>
              </a:extLst>
            </p:cNvPr>
            <p:cNvSpPr/>
            <p:nvPr/>
          </p:nvSpPr>
          <p:spPr>
            <a:xfrm>
              <a:off x="11138452" y="6168887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81980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7B6A1E1-4AFD-4FC2-8DAD-90922F16887C}"/>
              </a:ext>
            </a:extLst>
          </p:cNvPr>
          <p:cNvGrpSpPr/>
          <p:nvPr/>
        </p:nvGrpSpPr>
        <p:grpSpPr>
          <a:xfrm>
            <a:off x="0" y="0"/>
            <a:ext cx="12192000" cy="6856326"/>
            <a:chOff x="0" y="0"/>
            <a:chExt cx="12192000" cy="6856326"/>
          </a:xfrm>
        </p:grpSpPr>
        <p:pic>
          <p:nvPicPr>
            <p:cNvPr id="3" name="Picture 2" descr="Diagram&#10;&#10;Description automatically generated">
              <a:extLst>
                <a:ext uri="{FF2B5EF4-FFF2-40B4-BE49-F238E27FC236}">
                  <a16:creationId xmlns:a16="http://schemas.microsoft.com/office/drawing/2014/main" id="{2B854B6B-5E64-4074-BEE2-2485BFA1B0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3"/>
              <a:ext cx="12192000" cy="6854653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13FC0DD-C887-4DDC-8405-BC34586285F9}"/>
                </a:ext>
              </a:extLst>
            </p:cNvPr>
            <p:cNvSpPr/>
            <p:nvPr/>
          </p:nvSpPr>
          <p:spPr>
            <a:xfrm>
              <a:off x="0" y="0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85E3A39-DAB4-47A5-B305-E559C2345D43}"/>
                </a:ext>
              </a:extLst>
            </p:cNvPr>
            <p:cNvSpPr/>
            <p:nvPr/>
          </p:nvSpPr>
          <p:spPr>
            <a:xfrm>
              <a:off x="11502887" y="6168887"/>
              <a:ext cx="589722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0434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AE1F134-0656-4845-829B-19FEDF2042E0}"/>
              </a:ext>
            </a:extLst>
          </p:cNvPr>
          <p:cNvGrpSpPr/>
          <p:nvPr/>
        </p:nvGrpSpPr>
        <p:grpSpPr>
          <a:xfrm>
            <a:off x="0" y="0"/>
            <a:ext cx="12192000" cy="6856326"/>
            <a:chOff x="0" y="0"/>
            <a:chExt cx="12192000" cy="6856326"/>
          </a:xfrm>
        </p:grpSpPr>
        <p:pic>
          <p:nvPicPr>
            <p:cNvPr id="3" name="Picture 2" descr="Diagram&#10;&#10;Description automatically generated">
              <a:extLst>
                <a:ext uri="{FF2B5EF4-FFF2-40B4-BE49-F238E27FC236}">
                  <a16:creationId xmlns:a16="http://schemas.microsoft.com/office/drawing/2014/main" id="{CB002271-7D53-4265-9C58-6C115EC6C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3"/>
              <a:ext cx="12192000" cy="6854653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7824B24-6CF7-4496-B991-E144A91AC870}"/>
                </a:ext>
              </a:extLst>
            </p:cNvPr>
            <p:cNvSpPr/>
            <p:nvPr/>
          </p:nvSpPr>
          <p:spPr>
            <a:xfrm>
              <a:off x="0" y="0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BADD970-D727-4B5D-B2DF-DA24D414E2D8}"/>
                </a:ext>
              </a:extLst>
            </p:cNvPr>
            <p:cNvSpPr/>
            <p:nvPr/>
          </p:nvSpPr>
          <p:spPr>
            <a:xfrm>
              <a:off x="11138452" y="6155635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0231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B2B05A9-B007-48BF-B826-8B0ACE780A17}"/>
              </a:ext>
            </a:extLst>
          </p:cNvPr>
          <p:cNvGrpSpPr/>
          <p:nvPr/>
        </p:nvGrpSpPr>
        <p:grpSpPr>
          <a:xfrm>
            <a:off x="0" y="0"/>
            <a:ext cx="12192000" cy="6856326"/>
            <a:chOff x="0" y="0"/>
            <a:chExt cx="12192000" cy="6856326"/>
          </a:xfrm>
        </p:grpSpPr>
        <p:pic>
          <p:nvPicPr>
            <p:cNvPr id="3" name="Picture 2" descr="Diagram&#10;&#10;Description automatically generated">
              <a:extLst>
                <a:ext uri="{FF2B5EF4-FFF2-40B4-BE49-F238E27FC236}">
                  <a16:creationId xmlns:a16="http://schemas.microsoft.com/office/drawing/2014/main" id="{D478A8CA-8758-44D8-BF46-5E3C99635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3"/>
              <a:ext cx="12192000" cy="6854653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76806B1-D92F-4A2D-8ADC-64B200E51317}"/>
                </a:ext>
              </a:extLst>
            </p:cNvPr>
            <p:cNvSpPr/>
            <p:nvPr/>
          </p:nvSpPr>
          <p:spPr>
            <a:xfrm>
              <a:off x="0" y="0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0E6EAAA-6EB7-4082-BB06-C1395D3ACC38}"/>
                </a:ext>
              </a:extLst>
            </p:cNvPr>
            <p:cNvSpPr/>
            <p:nvPr/>
          </p:nvSpPr>
          <p:spPr>
            <a:xfrm>
              <a:off x="11138452" y="6142383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3945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13B670E-DA5F-4D49-9B5D-92FB75043560}"/>
              </a:ext>
            </a:extLst>
          </p:cNvPr>
          <p:cNvSpPr/>
          <p:nvPr/>
        </p:nvSpPr>
        <p:spPr>
          <a:xfrm>
            <a:off x="3093126" y="2967335"/>
            <a:ext cx="60057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https://en.bem.info/</a:t>
            </a:r>
          </a:p>
        </p:txBody>
      </p:sp>
    </p:spTree>
    <p:extLst>
      <p:ext uri="{BB962C8B-B14F-4D97-AF65-F5344CB8AC3E}">
        <p14:creationId xmlns:p14="http://schemas.microsoft.com/office/powerpoint/2010/main" val="783625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C1CCC4-A541-4470-8A9A-9500104DD6EB}"/>
              </a:ext>
            </a:extLst>
          </p:cNvPr>
          <p:cNvSpPr/>
          <p:nvPr/>
        </p:nvSpPr>
        <p:spPr>
          <a:xfrm>
            <a:off x="2709494" y="2132448"/>
            <a:ext cx="67730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B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lock </a:t>
            </a:r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lement </a:t>
            </a:r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odifier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374263-1C46-4C7E-8C68-046C4253C062}"/>
              </a:ext>
            </a:extLst>
          </p:cNvPr>
          <p:cNvSpPr/>
          <p:nvPr/>
        </p:nvSpPr>
        <p:spPr>
          <a:xfrm>
            <a:off x="1020416" y="3240950"/>
            <a:ext cx="1015116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i="0" dirty="0">
                <a:solidFill>
                  <a:srgbClr val="000000"/>
                </a:solidFill>
                <a:effectLst/>
              </a:rPr>
              <a:t>BEM (Block, Element, Modifier) is a component-based approach to web development. The idea behind it is to divide the user interface into independent blocks. This makes interface development easy and fast even with a complex UI, and it allows reuse of existing code without copying and pasting.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1238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AA14805-9E35-47E9-A0A3-E982977F8F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592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EE8E8F-4776-4228-BBC3-067372878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045"/>
            <a:ext cx="12192000" cy="559440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DAE2709-53DD-4DEF-AC36-886B9DB2C600}"/>
              </a:ext>
            </a:extLst>
          </p:cNvPr>
          <p:cNvSpPr/>
          <p:nvPr/>
        </p:nvSpPr>
        <p:spPr>
          <a:xfrm>
            <a:off x="0" y="257045"/>
            <a:ext cx="12192000" cy="587401"/>
          </a:xfrm>
          <a:prstGeom prst="rect">
            <a:avLst/>
          </a:prstGeom>
          <a:solidFill>
            <a:srgbClr val="FA5C04">
              <a:alpha val="74118"/>
            </a:srgbClr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haroni" panose="020B0604020202020204" pitchFamily="2" charset="-79"/>
                <a:cs typeface="Aharoni" panose="020B0604020202020204" pitchFamily="2" charset="-79"/>
              </a:rPr>
              <a:t>BLOCK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B11614-023A-46E0-8550-88562A7714D6}"/>
              </a:ext>
            </a:extLst>
          </p:cNvPr>
          <p:cNvSpPr/>
          <p:nvPr/>
        </p:nvSpPr>
        <p:spPr>
          <a:xfrm>
            <a:off x="675861" y="155333"/>
            <a:ext cx="1510748" cy="82163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32693A-C61E-47CC-B2F6-502836EFE79F}"/>
              </a:ext>
            </a:extLst>
          </p:cNvPr>
          <p:cNvSpPr/>
          <p:nvPr/>
        </p:nvSpPr>
        <p:spPr>
          <a:xfrm>
            <a:off x="9369287" y="139927"/>
            <a:ext cx="2146852" cy="82163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742ADF-1332-496E-8CD0-046550348ED9}"/>
              </a:ext>
            </a:extLst>
          </p:cNvPr>
          <p:cNvSpPr/>
          <p:nvPr/>
        </p:nvSpPr>
        <p:spPr>
          <a:xfrm>
            <a:off x="2186609" y="155332"/>
            <a:ext cx="7182678" cy="82163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B8EC92-9844-4950-BDCB-CD97A6A0C52E}"/>
              </a:ext>
            </a:extLst>
          </p:cNvPr>
          <p:cNvSpPr/>
          <p:nvPr/>
        </p:nvSpPr>
        <p:spPr>
          <a:xfrm>
            <a:off x="0" y="2037142"/>
            <a:ext cx="1126435" cy="470452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0ADF5E-E800-4E54-84FF-63BB93875421}"/>
              </a:ext>
            </a:extLst>
          </p:cNvPr>
          <p:cNvSpPr/>
          <p:nvPr/>
        </p:nvSpPr>
        <p:spPr>
          <a:xfrm>
            <a:off x="2401956" y="1094085"/>
            <a:ext cx="7388088" cy="1961322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C5776A-9A13-4E56-B7DC-380A46775A1A}"/>
              </a:ext>
            </a:extLst>
          </p:cNvPr>
          <p:cNvSpPr/>
          <p:nvPr/>
        </p:nvSpPr>
        <p:spPr>
          <a:xfrm>
            <a:off x="1413012" y="3492560"/>
            <a:ext cx="9400761" cy="2202182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E0281-2A36-4A03-A832-EAEDEC38BD6B}"/>
              </a:ext>
            </a:extLst>
          </p:cNvPr>
          <p:cNvSpPr/>
          <p:nvPr/>
        </p:nvSpPr>
        <p:spPr>
          <a:xfrm>
            <a:off x="-1" y="2583977"/>
            <a:ext cx="1126435" cy="470452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321B1D-C098-44ED-B9A3-1A4DFF35E178}"/>
              </a:ext>
            </a:extLst>
          </p:cNvPr>
          <p:cNvSpPr/>
          <p:nvPr/>
        </p:nvSpPr>
        <p:spPr>
          <a:xfrm>
            <a:off x="19795" y="3135077"/>
            <a:ext cx="1126435" cy="470452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F99F70-FB69-4197-8582-BCA8AA11CED8}"/>
              </a:ext>
            </a:extLst>
          </p:cNvPr>
          <p:cNvSpPr/>
          <p:nvPr/>
        </p:nvSpPr>
        <p:spPr>
          <a:xfrm>
            <a:off x="-2" y="3681912"/>
            <a:ext cx="1126435" cy="470452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A71778-4CFD-41FC-BF9B-150992C62184}"/>
              </a:ext>
            </a:extLst>
          </p:cNvPr>
          <p:cNvSpPr txBox="1"/>
          <p:nvPr/>
        </p:nvSpPr>
        <p:spPr>
          <a:xfrm>
            <a:off x="267227" y="6182607"/>
            <a:ext cx="11692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  <a:r>
              <a:rPr lang="en-US" dirty="0" err="1"/>
              <a:t>header__logo</a:t>
            </a:r>
            <a:r>
              <a:rPr lang="en-US" dirty="0"/>
              <a:t>-section	.</a:t>
            </a:r>
            <a:r>
              <a:rPr lang="en-US" dirty="0" err="1"/>
              <a:t>header__navigation</a:t>
            </a:r>
            <a:r>
              <a:rPr lang="en-US" dirty="0"/>
              <a:t>	 .</a:t>
            </a:r>
            <a:r>
              <a:rPr lang="en-US" dirty="0" err="1"/>
              <a:t>header__navigation</a:t>
            </a:r>
            <a:r>
              <a:rPr lang="en-US" dirty="0"/>
              <a:t>—active		.</a:t>
            </a:r>
            <a:r>
              <a:rPr lang="en-US" dirty="0" err="1"/>
              <a:t>header__search</a:t>
            </a:r>
            <a:r>
              <a:rPr lang="en-US" dirty="0"/>
              <a:t>-area	</a:t>
            </a:r>
          </a:p>
        </p:txBody>
      </p:sp>
    </p:spTree>
    <p:extLst>
      <p:ext uri="{BB962C8B-B14F-4D97-AF65-F5344CB8AC3E}">
        <p14:creationId xmlns:p14="http://schemas.microsoft.com/office/powerpoint/2010/main" val="1972022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5499277F-0407-4138-B5CB-718F4DA0B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905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5C40201-706C-44AE-B8C8-A876E29F72B5}"/>
              </a:ext>
            </a:extLst>
          </p:cNvPr>
          <p:cNvGrpSpPr/>
          <p:nvPr/>
        </p:nvGrpSpPr>
        <p:grpSpPr>
          <a:xfrm>
            <a:off x="0" y="0"/>
            <a:ext cx="12192000" cy="6856326"/>
            <a:chOff x="0" y="0"/>
            <a:chExt cx="12192000" cy="6856326"/>
          </a:xfrm>
        </p:grpSpPr>
        <p:pic>
          <p:nvPicPr>
            <p:cNvPr id="5" name="Picture 4" descr="Diagram&#10;&#10;Description automatically generated">
              <a:extLst>
                <a:ext uri="{FF2B5EF4-FFF2-40B4-BE49-F238E27FC236}">
                  <a16:creationId xmlns:a16="http://schemas.microsoft.com/office/drawing/2014/main" id="{6282FFC6-4D60-47FB-B797-76A0760B58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3"/>
              <a:ext cx="12192000" cy="685465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77201FC-5260-4B5E-A0AF-00D1C326F26A}"/>
                </a:ext>
              </a:extLst>
            </p:cNvPr>
            <p:cNvSpPr/>
            <p:nvPr/>
          </p:nvSpPr>
          <p:spPr>
            <a:xfrm>
              <a:off x="0" y="0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BCED5A3-97B2-4AD2-9F5E-0476777D8A75}"/>
                </a:ext>
              </a:extLst>
            </p:cNvPr>
            <p:cNvSpPr/>
            <p:nvPr/>
          </p:nvSpPr>
          <p:spPr>
            <a:xfrm>
              <a:off x="11138452" y="6142383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2364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EEAA949-A138-4FB2-99B8-EFDB4A68D143}"/>
              </a:ext>
            </a:extLst>
          </p:cNvPr>
          <p:cNvGrpSpPr/>
          <p:nvPr/>
        </p:nvGrpSpPr>
        <p:grpSpPr>
          <a:xfrm>
            <a:off x="0" y="1673"/>
            <a:ext cx="12192000" cy="6854653"/>
            <a:chOff x="0" y="1673"/>
            <a:chExt cx="12192000" cy="6854653"/>
          </a:xfrm>
        </p:grpSpPr>
        <p:pic>
          <p:nvPicPr>
            <p:cNvPr id="3" name="Picture 2" descr="Diagram&#10;&#10;Description automatically generated">
              <a:extLst>
                <a:ext uri="{FF2B5EF4-FFF2-40B4-BE49-F238E27FC236}">
                  <a16:creationId xmlns:a16="http://schemas.microsoft.com/office/drawing/2014/main" id="{A86A43AA-B70F-457A-A605-BAE43C610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3"/>
              <a:ext cx="12192000" cy="6854653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01C4F2D-DF9E-4E0A-846C-26044CCBF540}"/>
                </a:ext>
              </a:extLst>
            </p:cNvPr>
            <p:cNvSpPr/>
            <p:nvPr/>
          </p:nvSpPr>
          <p:spPr>
            <a:xfrm>
              <a:off x="0" y="39756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3AA5054-8C2D-4A5C-88F1-350F2A59788A}"/>
                </a:ext>
              </a:extLst>
            </p:cNvPr>
            <p:cNvSpPr/>
            <p:nvPr/>
          </p:nvSpPr>
          <p:spPr>
            <a:xfrm>
              <a:off x="11138452" y="6129131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8722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255755C-3D43-4827-9258-98148F60D6F6}"/>
              </a:ext>
            </a:extLst>
          </p:cNvPr>
          <p:cNvGrpSpPr/>
          <p:nvPr/>
        </p:nvGrpSpPr>
        <p:grpSpPr>
          <a:xfrm>
            <a:off x="0" y="0"/>
            <a:ext cx="12192000" cy="6856326"/>
            <a:chOff x="0" y="0"/>
            <a:chExt cx="12192000" cy="6856326"/>
          </a:xfrm>
        </p:grpSpPr>
        <p:pic>
          <p:nvPicPr>
            <p:cNvPr id="3" name="Picture 2" descr="Diagram&#10;&#10;Description automatically generated">
              <a:extLst>
                <a:ext uri="{FF2B5EF4-FFF2-40B4-BE49-F238E27FC236}">
                  <a16:creationId xmlns:a16="http://schemas.microsoft.com/office/drawing/2014/main" id="{5AA036BC-6530-435D-8440-F4E41EB6E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3"/>
              <a:ext cx="12192000" cy="6854653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7AC0FEB-A508-4118-9218-AE591BA648AA}"/>
                </a:ext>
              </a:extLst>
            </p:cNvPr>
            <p:cNvSpPr/>
            <p:nvPr/>
          </p:nvSpPr>
          <p:spPr>
            <a:xfrm>
              <a:off x="0" y="0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DE7648B-8EB4-4881-9EAC-B47E16E82227}"/>
                </a:ext>
              </a:extLst>
            </p:cNvPr>
            <p:cNvSpPr/>
            <p:nvPr/>
          </p:nvSpPr>
          <p:spPr>
            <a:xfrm>
              <a:off x="11138452" y="6142383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59065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A9A8B99-0EA2-4A63-BA26-1508FFCCDB1D}"/>
              </a:ext>
            </a:extLst>
          </p:cNvPr>
          <p:cNvGrpSpPr/>
          <p:nvPr/>
        </p:nvGrpSpPr>
        <p:grpSpPr>
          <a:xfrm>
            <a:off x="0" y="0"/>
            <a:ext cx="12192000" cy="6856326"/>
            <a:chOff x="0" y="0"/>
            <a:chExt cx="12192000" cy="6856326"/>
          </a:xfrm>
        </p:grpSpPr>
        <p:pic>
          <p:nvPicPr>
            <p:cNvPr id="3" name="Picture 2" descr="Diagram&#10;&#10;Description automatically generated">
              <a:extLst>
                <a:ext uri="{FF2B5EF4-FFF2-40B4-BE49-F238E27FC236}">
                  <a16:creationId xmlns:a16="http://schemas.microsoft.com/office/drawing/2014/main" id="{B5639227-2D6F-4377-B080-75C40879A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73"/>
              <a:ext cx="12192000" cy="6854653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18A4A40-F09D-4D37-A67F-F5359F8A10CB}"/>
                </a:ext>
              </a:extLst>
            </p:cNvPr>
            <p:cNvSpPr/>
            <p:nvPr/>
          </p:nvSpPr>
          <p:spPr>
            <a:xfrm>
              <a:off x="1" y="0"/>
              <a:ext cx="609600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7E3D78-F3D1-4C7E-9339-FF399AA538B3}"/>
                </a:ext>
              </a:extLst>
            </p:cNvPr>
            <p:cNvSpPr/>
            <p:nvPr/>
          </p:nvSpPr>
          <p:spPr>
            <a:xfrm>
              <a:off x="11138452" y="6168887"/>
              <a:ext cx="954157" cy="6758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8659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91</Words>
  <Application>Microsoft Office PowerPoint</Application>
  <PresentationFormat>Widescreen</PresentationFormat>
  <Paragraphs>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Ankit Choudhary</dc:creator>
  <cp:lastModifiedBy>Ankit Choudhary</cp:lastModifiedBy>
  <cp:revision>5</cp:revision>
  <dcterms:created xsi:type="dcterms:W3CDTF">2021-08-04T10:01:38Z</dcterms:created>
  <dcterms:modified xsi:type="dcterms:W3CDTF">2021-08-04T10:43:21Z</dcterms:modified>
</cp:coreProperties>
</file>

<file path=docProps/thumbnail.jpeg>
</file>